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97" r:id="rId2"/>
    <p:sldId id="257" r:id="rId3"/>
    <p:sldId id="298" r:id="rId4"/>
    <p:sldId id="305" r:id="rId5"/>
    <p:sldId id="306" r:id="rId6"/>
    <p:sldId id="307" r:id="rId7"/>
    <p:sldId id="308" r:id="rId8"/>
    <p:sldId id="315" r:id="rId9"/>
    <p:sldId id="309" r:id="rId10"/>
    <p:sldId id="311" r:id="rId11"/>
    <p:sldId id="312" r:id="rId12"/>
    <p:sldId id="310" r:id="rId13"/>
    <p:sldId id="313" r:id="rId14"/>
    <p:sldId id="314" r:id="rId15"/>
    <p:sldId id="30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40DC7-6022-46FF-9CAD-8826626036D9}" v="62" dt="2024-01-24T04:03:31.4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47" autoAdjust="0"/>
    <p:restoredTop sz="96127" autoAdjust="0"/>
  </p:normalViewPr>
  <p:slideViewPr>
    <p:cSldViewPr snapToGrid="0">
      <p:cViewPr>
        <p:scale>
          <a:sx n="105" d="100"/>
          <a:sy n="105" d="100"/>
        </p:scale>
        <p:origin x="107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0748B-CE78-EC48-A2D4-778D854044E8}" type="datetimeFigureOut">
              <a:rPr kumimoji="1" lang="ko-KR" altLang="en-US" smtClean="0"/>
              <a:t>2024. 1. 29.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E70C1-6236-4344-A35D-367E668082C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3194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7496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8653C-437E-F91C-0E8B-7DC00FE9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C7207B-6A2C-D881-352B-0378EEBBA2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23B155-05E7-1A06-E581-7180B3DEF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0E3D35-B9EB-2AE6-5C72-659E96BFB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356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4D9B0-5067-0D99-AF24-D2B335A70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EFB585-3922-BA36-577D-BACA5F79C8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261C84-B474-9670-0753-F1B6D75DB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FC184B-FD68-251E-839F-FE22106E3D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2362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B0334-A161-DF4B-F0E2-23E035D49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347090-0D6E-E8DC-4143-B1CB8368F1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533AB9-CE03-9754-1490-51623EA32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0AC23D-3E5F-FE41-5366-D07CBA7EC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2609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95D59-7B10-B66E-11C5-2F523F4DE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3DB240-10BC-4E46-1DEB-989E3CEC4D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74E251-A3A7-C77B-A22F-CC3555909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6C7B97-CBB2-18D1-6B08-D513035A4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9746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EAC6A-E828-4AAB-026F-6941AAF71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68A7C9-F6F0-8A4E-8FAD-527FA06097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4BD320-FA75-CF7D-F291-25CF2BCF2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6E463D-9764-A725-FB10-0DF24D68A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4453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1CEA7-F89B-6FB9-8814-DC448A906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C6FCFE-0815-FAC4-9D08-0BE6178341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2C308B-5414-DA2B-348F-6CC24A1A3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40B98D-ECCF-9EB7-EFCA-1C2BD173DA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8723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42C0B-9123-EEB9-0EBD-803E4A47E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8070AB-EB1F-7834-B1D9-43317F61F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EA6F28-96BB-C62B-FB41-7FE4AEB25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1A7B47-3712-086A-139F-1CC3FE7F9B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6533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9802D-3DEC-8D72-57EB-2C7FC5DF1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4FEACB-5F41-2CB5-4AB4-666754A4E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C7C823-57B4-E440-2AC9-9FFF65B5F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3DBAC8-96B2-A905-9114-697C46894C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2490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0BA8E-7D23-13D1-9EBF-FEAADA70F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0CD42A-3643-A537-DA7C-3907612BC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BAE0D5-26BD-63DB-F822-CB86FCFCA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E89F82-9A65-09F3-731B-97D25D2F14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9375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4BE0A-BC99-BE75-C047-53C016B86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AF81CE-D620-15C5-5956-E6FC35913A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17C738-581F-4BE1-FB2F-123783D63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94E82C-A56D-6453-0858-6A40FDE1D4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4892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BB25E-3190-6392-79EE-1A9466DAA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205941-EF78-AB85-F224-993BB35410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DB9EF3-BD89-5EDF-35BA-3F6712C85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65047B-964B-97AA-1035-8C9907642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4609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61A13-BAFE-CBF9-846D-2348CD301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2F6D8B0-474C-58D3-AAC3-CA14DCEDE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6F928A-12CB-C39F-D5BF-6CEAFAF42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76D90F-4379-D083-A48F-5C812FB130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86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25EB2-FCA1-CD23-1D46-97AC7EC31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F569BC-9DAD-70BA-140C-1DC1FF251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0C331B-9784-B2F9-757F-4D16F8947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8B7E98-2531-7977-3659-76CEA91428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1124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E13AB-AED7-9B6F-7DC9-ED95EE9C5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67682C-CED5-BC83-DA78-4D0EA0D66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DF12E-86BD-8928-0CCC-1707440BB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88A5C4-A56A-AFF6-6632-DC8520750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2750AA-EBE5-CC67-34CE-0AEB978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9743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CEDB8-CCE8-40CB-25C4-DF71F093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416F58-1747-B213-BE1B-024A2635F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59609C-5576-D833-5A5F-040B2A54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1316A-620F-7327-FCA0-6DDF098F7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EEAB7B-7128-177F-6F2B-67DFB4ADA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882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EC95CD-BC4E-CD6F-844D-5133B1CDA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7D3647-5423-ABF0-A088-3D2D53CAD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BD4916-3702-AA56-2666-7944E0DD9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05D84A-3D35-CE4E-461A-1F6A47216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F69479-B673-A8AC-FB0B-F60B30A5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92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B6208F-6E1F-8B9B-8895-B7BAC186D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5CC516-24DB-230E-41A3-B5FDA4ADC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A25074-6B04-FE37-59CC-37BF1D2E5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859BC7-76B1-BC22-3791-F2902D656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DAF73D-90B5-4CBE-EB6B-06EFD538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7544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78400-FCC0-9A01-5654-11000065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7E19C4-94F3-EB44-7763-7D0085144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F78640-BAD5-40A0-FDCE-C96BAF95A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2B72-CBD7-C3CF-84AA-7713E07B5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ACEFD5-FDF6-458B-0032-61D7A4387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4122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39219-94DB-AB20-9252-E3616DD7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E67E2F-4B59-F921-733F-CE6317E01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E7670B-D99C-704B-3022-F77F84B98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1A3271-AFFE-0E24-C7F6-F56DFD06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2024. 1. 29.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F63DDD-6AC2-6A00-95FE-25D90CA62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372D3C-D566-51EE-0F02-5FE81BF14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4701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5A355-12C7-ACD6-6353-3B4A4503A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B4A371-75A5-FE7F-20F0-D0148716C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D03D7F-F312-B201-D1A5-C5D477646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64598-C60A-B9F5-838E-58C161CABE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22A6C3-4386-77FB-640E-601D6893B0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E8906E-D220-339A-60EF-C6AF3B146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2024. 1. 29.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38DD6C6-C444-300E-4EA9-4E05860B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11DB89-88EB-5A2E-ED2B-09D82CCD2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36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A0107-F451-CADD-9483-C76A12CF9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92BDE0-CC17-9060-5250-95CAB1903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2024. 1. 29.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DC35DA-E26C-5909-B103-7294F3BF3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A29D2E-3364-D535-866F-5CEAA093A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736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A4835D-4350-69DF-D1D9-0BC494715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2024. 1. 29.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72A017-C105-4E83-7776-99BC854CE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CCA8C2-CFF8-9BCD-FAEB-258252F4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1738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69E7A8-5948-A956-EDC2-3F5CFCAE6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6C19BF-26C7-120F-2493-8F3B7B768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F5682C-C1DD-AC64-3933-EADA21FD9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540816-9E47-4ADA-0197-171B683E2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2024. 1. 29.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FE0BD7-BFDE-9570-816C-C718959DD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8056A3-80A9-A8A2-0D53-A5AFCFF9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439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4FC72-D269-0344-8489-435A44939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BC89DD-9FA4-012B-3C86-728B7428D1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3FF1B0-D5DC-B333-E034-87D9099E4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1DF6B1-17A4-F2A0-35DC-3B059B59F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2024. 1. 29.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0E5B41-F94F-14CB-E13B-194EBB0DA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B04E2E-A5BC-7CB5-F722-0D513990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0866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4A0474-1715-78A0-C97B-3BD615793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43CCC7-2561-B976-3DC3-4C4630F79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8EABDE-7AC7-0230-B8F5-B1EDE1D83A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6BC48-647F-0640-BED4-FF1C4631209E}" type="datetimeFigureOut">
              <a:rPr kumimoji="1" lang="ko-KR" altLang="en-US" smtClean="0"/>
              <a:t>2024. 1. 29.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E9F7CF-1B88-3494-4D55-AE7C52639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3C94C-F8EE-A44B-4237-FB3B533A3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6755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alar-hongik.github.io/hompage/index.htm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F76F126-0A4F-46B8-9B2B-8C3F76512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3537" y="5254171"/>
            <a:ext cx="3659776" cy="959759"/>
          </a:xfrm>
        </p:spPr>
        <p:txBody>
          <a:bodyPr/>
          <a:lstStyle/>
          <a:p>
            <a:pPr algn="l"/>
            <a:r>
              <a:rPr lang="ko-KR" altLang="en-US" b="1" dirty="0">
                <a:solidFill>
                  <a:srgbClr val="002C62"/>
                </a:solidFill>
              </a:rPr>
              <a:t>홍익대학교 컴퓨터공학과</a:t>
            </a:r>
            <a:endParaRPr lang="en-US" altLang="ko-KR" b="1" dirty="0">
              <a:solidFill>
                <a:srgbClr val="002C62"/>
              </a:solidFill>
            </a:endParaRPr>
          </a:p>
          <a:p>
            <a:pPr algn="l"/>
            <a:r>
              <a:rPr lang="ko-KR" altLang="en-US" b="1" dirty="0" err="1">
                <a:solidFill>
                  <a:srgbClr val="002C62"/>
                </a:solidFill>
              </a:rPr>
              <a:t>김다연</a:t>
            </a:r>
            <a:endParaRPr lang="ko-KR" altLang="en-US" b="1" dirty="0">
              <a:solidFill>
                <a:srgbClr val="002C62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500BC8-BD81-46C1-9DB9-8BCC851C5446}"/>
              </a:ext>
            </a:extLst>
          </p:cNvPr>
          <p:cNvSpPr/>
          <p:nvPr/>
        </p:nvSpPr>
        <p:spPr>
          <a:xfrm>
            <a:off x="-1" y="2135416"/>
            <a:ext cx="12192000" cy="2039257"/>
          </a:xfrm>
          <a:prstGeom prst="rect">
            <a:avLst/>
          </a:prstGeom>
          <a:solidFill>
            <a:srgbClr val="00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381" descr="악세사리">
            <a:extLst>
              <a:ext uri="{FF2B5EF4-FFF2-40B4-BE49-F238E27FC236}">
                <a16:creationId xmlns:a16="http://schemas.microsoft.com/office/drawing/2014/main" id="{6D421F4B-5169-46B4-9249-AB53789FC1C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 rot="16200000" flipV="1">
            <a:off x="6022180" y="-1847508"/>
            <a:ext cx="147638" cy="1219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EB04FD9-6A59-4C4E-B0B6-829FC2BFF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0456" y="2320752"/>
            <a:ext cx="9144000" cy="1604508"/>
          </a:xfrm>
        </p:spPr>
        <p:txBody>
          <a:bodyPr>
            <a:normAutofit/>
          </a:bodyPr>
          <a:lstStyle/>
          <a:p>
            <a:pPr algn="r"/>
            <a:r>
              <a:rPr lang="ko-KR" altLang="en-US" sz="3800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브라우저에 </a:t>
            </a:r>
            <a:r>
              <a:rPr lang="en-US" altLang="ko-KR" sz="3800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URL</a:t>
            </a:r>
            <a:r>
              <a:rPr lang="ko-KR" altLang="en-US" sz="3800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을 입력하면 일어나는 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13F9BE-5F3C-4D5A-BFBB-DE9EB00A9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" y="208445"/>
            <a:ext cx="925285" cy="93158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5E8C29-A238-4DD7-B7C5-335AFB9E0EF2}"/>
              </a:ext>
            </a:extLst>
          </p:cNvPr>
          <p:cNvSpPr/>
          <p:nvPr/>
        </p:nvSpPr>
        <p:spPr>
          <a:xfrm flipH="1">
            <a:off x="6985364" y="5230244"/>
            <a:ext cx="45719" cy="959758"/>
          </a:xfrm>
          <a:prstGeom prst="rect">
            <a:avLst/>
          </a:prstGeom>
          <a:solidFill>
            <a:srgbClr val="00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C45586EF-81E0-4B12-8A46-641BCC367D02}"/>
              </a:ext>
            </a:extLst>
          </p:cNvPr>
          <p:cNvSpPr txBox="1">
            <a:spLocks/>
          </p:cNvSpPr>
          <p:nvPr/>
        </p:nvSpPr>
        <p:spPr>
          <a:xfrm>
            <a:off x="55879" y="1811395"/>
            <a:ext cx="3659776" cy="40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solidFill>
                  <a:srgbClr val="002C62"/>
                </a:solidFill>
              </a:rPr>
              <a:t>2024</a:t>
            </a:r>
            <a:r>
              <a:rPr lang="ko-KR" altLang="en-US" sz="1600" b="1" dirty="0">
                <a:solidFill>
                  <a:srgbClr val="002C62"/>
                </a:solidFill>
              </a:rPr>
              <a:t>년 </a:t>
            </a:r>
            <a:r>
              <a:rPr lang="en-US" altLang="ko-KR" sz="1600" b="1" dirty="0">
                <a:solidFill>
                  <a:srgbClr val="002C62"/>
                </a:solidFill>
              </a:rPr>
              <a:t>1</a:t>
            </a:r>
            <a:r>
              <a:rPr lang="ko-KR" altLang="en-US" sz="1600" b="1" dirty="0">
                <a:solidFill>
                  <a:srgbClr val="002C62"/>
                </a:solidFill>
              </a:rPr>
              <a:t>월 </a:t>
            </a:r>
            <a:r>
              <a:rPr lang="en-US" altLang="ko-KR" sz="1600" b="1" dirty="0">
                <a:solidFill>
                  <a:srgbClr val="002C62"/>
                </a:solidFill>
              </a:rPr>
              <a:t>29</a:t>
            </a:r>
            <a:r>
              <a:rPr lang="ko-KR" altLang="en-US" sz="1600" b="1" dirty="0">
                <a:solidFill>
                  <a:srgbClr val="002C62"/>
                </a:solidFill>
              </a:rPr>
              <a:t>일</a:t>
            </a:r>
            <a:endParaRPr lang="en-US" altLang="ko-KR" sz="1600" b="1" dirty="0">
              <a:solidFill>
                <a:srgbClr val="002C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68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BE9DF-B845-FF96-CAF2-7612B65AE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E63F91-B054-1125-6B69-C70C8BC88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750776"/>
            <a:ext cx="925285" cy="93158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22DF12B-CE83-1B21-261F-241819C52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860" y="1517743"/>
            <a:ext cx="10515600" cy="5268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/>
              <a:t>상태 코드 </a:t>
            </a:r>
            <a:r>
              <a:rPr lang="en-US" altLang="ko-KR" sz="2000" b="1" dirty="0"/>
              <a:t>status code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1xx (Information Response)</a:t>
            </a:r>
          </a:p>
          <a:p>
            <a:pPr marL="0" indent="0">
              <a:buNone/>
            </a:pPr>
            <a:r>
              <a:rPr lang="en-US" altLang="ko-KR" sz="2000" dirty="0"/>
              <a:t>2xx (Successful Response</a:t>
            </a:r>
            <a:endParaRPr lang="ko-KR" altLang="en-US" sz="2000" dirty="0"/>
          </a:p>
          <a:p>
            <a:pPr marL="0" indent="0">
              <a:buNone/>
            </a:pPr>
            <a:r>
              <a:rPr lang="en-US" altLang="ko-KR" sz="2000" dirty="0"/>
              <a:t>3xx (Redirection Message) </a:t>
            </a:r>
          </a:p>
          <a:p>
            <a:pPr marL="0" indent="0">
              <a:buNone/>
            </a:pPr>
            <a:r>
              <a:rPr lang="en-US" altLang="ko-KR" sz="2000" dirty="0"/>
              <a:t>4xx (Client Error Response) </a:t>
            </a:r>
          </a:p>
          <a:p>
            <a:pPr marL="0" indent="0">
              <a:buNone/>
            </a:pPr>
            <a:r>
              <a:rPr lang="en-US" altLang="ko-KR" sz="2000" dirty="0"/>
              <a:t>5xx (Server Error)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6CC9DC-6F7F-DB7F-00BE-559087F783E7}"/>
              </a:ext>
            </a:extLst>
          </p:cNvPr>
          <p:cNvSpPr txBox="1">
            <a:spLocks/>
          </p:cNvSpPr>
          <p:nvPr/>
        </p:nvSpPr>
        <p:spPr>
          <a:xfrm>
            <a:off x="120315" y="72189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5.</a:t>
            </a:r>
            <a:r>
              <a:rPr kumimoji="1" lang="ko-KR" altLang="en-US" sz="3000" b="1" dirty="0"/>
              <a:t> 서버의 응답과 데이터 전송</a:t>
            </a:r>
            <a:endParaRPr kumimoji="1" lang="en-US" altLang="ko-KR" sz="3000" b="1" dirty="0"/>
          </a:p>
        </p:txBody>
      </p:sp>
    </p:spTree>
    <p:extLst>
      <p:ext uri="{BB962C8B-B14F-4D97-AF65-F5344CB8AC3E}">
        <p14:creationId xmlns:p14="http://schemas.microsoft.com/office/powerpoint/2010/main" val="933921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36F79-C9A2-8FE7-5FA6-66FA9318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34BE050-2F83-0187-09D0-0C7AF46FC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686" b="42118"/>
          <a:stretch/>
        </p:blipFill>
        <p:spPr>
          <a:xfrm>
            <a:off x="838199" y="1905299"/>
            <a:ext cx="8449817" cy="320256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1530205-7345-34EB-075D-CC2943038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750776"/>
            <a:ext cx="925285" cy="93158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26A09DB-D746-53E3-DB1C-87942E9F7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860" y="1517743"/>
            <a:ext cx="10515600" cy="575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/>
              <a:t>상태 코드 </a:t>
            </a:r>
            <a:r>
              <a:rPr lang="en-US" altLang="ko-KR" sz="2000" b="1" dirty="0"/>
              <a:t>status code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6EBF82-AAB0-443F-A1AF-200BF4E7A07E}"/>
              </a:ext>
            </a:extLst>
          </p:cNvPr>
          <p:cNvSpPr txBox="1">
            <a:spLocks/>
          </p:cNvSpPr>
          <p:nvPr/>
        </p:nvSpPr>
        <p:spPr>
          <a:xfrm>
            <a:off x="120315" y="72189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5.</a:t>
            </a:r>
            <a:r>
              <a:rPr kumimoji="1" lang="ko-KR" altLang="en-US" sz="3000" b="1" dirty="0"/>
              <a:t> 서버의 응답과 데이터 전송</a:t>
            </a:r>
            <a:endParaRPr kumimoji="1" lang="en-US" altLang="ko-KR" sz="3000" b="1" dirty="0"/>
          </a:p>
        </p:txBody>
      </p:sp>
    </p:spTree>
    <p:extLst>
      <p:ext uri="{BB962C8B-B14F-4D97-AF65-F5344CB8AC3E}">
        <p14:creationId xmlns:p14="http://schemas.microsoft.com/office/powerpoint/2010/main" val="852409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42CBB-69D2-B3CC-8A49-534005734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2B9FDB-0513-8C97-08F6-42C586764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905298"/>
            <a:ext cx="8449817" cy="43366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70C978C-4AF0-99CB-E156-BB0E6BE81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750776"/>
            <a:ext cx="925285" cy="93158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DA5E952-E565-F5EB-9A13-C2B7693A3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860" y="1517743"/>
            <a:ext cx="10515600" cy="575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서버 응답 </a:t>
            </a:r>
            <a:r>
              <a:rPr lang="en-US" altLang="ko-KR" sz="2000" dirty="0"/>
              <a:t>–</a:t>
            </a:r>
            <a:r>
              <a:rPr lang="ko-KR" altLang="en-US" sz="2000" dirty="0"/>
              <a:t> </a:t>
            </a:r>
            <a:r>
              <a:rPr lang="en-US" altLang="ko-KR" sz="2000" dirty="0"/>
              <a:t>status code, Content-Encoding, Cache-Control, </a:t>
            </a:r>
            <a:r>
              <a:rPr lang="ko-KR" altLang="en-US" sz="2000" dirty="0"/>
              <a:t>설정할 쿠키</a:t>
            </a:r>
            <a:r>
              <a:rPr lang="en-US" altLang="ko-KR" sz="2000" dirty="0"/>
              <a:t>,</a:t>
            </a:r>
            <a:r>
              <a:rPr lang="ko-KR" altLang="en-US" sz="2000" dirty="0"/>
              <a:t> 개인 정보 등</a:t>
            </a:r>
            <a:endParaRPr lang="en-US" altLang="ko-KR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93952D-934A-20DE-C6B4-3A5A4CABF91D}"/>
              </a:ext>
            </a:extLst>
          </p:cNvPr>
          <p:cNvSpPr txBox="1">
            <a:spLocks/>
          </p:cNvSpPr>
          <p:nvPr/>
        </p:nvSpPr>
        <p:spPr>
          <a:xfrm>
            <a:off x="120315" y="72189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5.</a:t>
            </a:r>
            <a:r>
              <a:rPr kumimoji="1" lang="ko-KR" altLang="en-US" sz="3000" b="1" dirty="0"/>
              <a:t> 서버의 응답과 데이터 전송</a:t>
            </a:r>
            <a:endParaRPr kumimoji="1" lang="en-US" altLang="ko-KR" sz="3000" b="1" dirty="0"/>
          </a:p>
        </p:txBody>
      </p:sp>
    </p:spTree>
    <p:extLst>
      <p:ext uri="{BB962C8B-B14F-4D97-AF65-F5344CB8AC3E}">
        <p14:creationId xmlns:p14="http://schemas.microsoft.com/office/powerpoint/2010/main" val="2296992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BF933-8A30-87B1-2C02-D9FFECF98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CD3A685-2E12-C6CC-E7DC-61C2FFF894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179"/>
          <a:stretch/>
        </p:blipFill>
        <p:spPr>
          <a:xfrm>
            <a:off x="838198" y="1905299"/>
            <a:ext cx="10207713" cy="39834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AB82131-015C-D2E7-55D1-1E0EE20DA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750776"/>
            <a:ext cx="925285" cy="93158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CF89AE2-CAB9-06E2-8C4F-7681A4816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860" y="1517743"/>
            <a:ext cx="10515600" cy="575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브라우저는 받은 데이터를 사용하여 웹페이지를 화면에 표시</a:t>
            </a:r>
            <a:endParaRPr lang="en-US" altLang="ko-KR" sz="20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0ED2314-E2AF-D829-587B-914DF315C07C}"/>
              </a:ext>
            </a:extLst>
          </p:cNvPr>
          <p:cNvSpPr txBox="1">
            <a:spLocks/>
          </p:cNvSpPr>
          <p:nvPr/>
        </p:nvSpPr>
        <p:spPr>
          <a:xfrm>
            <a:off x="120315" y="72189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6.</a:t>
            </a:r>
            <a:r>
              <a:rPr kumimoji="1" lang="ko-KR" altLang="en-US" sz="3000" b="1" dirty="0"/>
              <a:t> 웹 페이지 렌더링</a:t>
            </a:r>
            <a:endParaRPr kumimoji="1" lang="en-US" altLang="ko-KR" sz="3000" b="1" dirty="0"/>
          </a:p>
        </p:txBody>
      </p:sp>
    </p:spTree>
    <p:extLst>
      <p:ext uri="{BB962C8B-B14F-4D97-AF65-F5344CB8AC3E}">
        <p14:creationId xmlns:p14="http://schemas.microsoft.com/office/powerpoint/2010/main" val="2754086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39590-DC5F-51D4-C710-C74245767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1A0E17-7E58-B053-1B2A-79BA64820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918132"/>
            <a:ext cx="9232394" cy="428921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77F3959-E26B-153C-A878-48842DA63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750776"/>
            <a:ext cx="925285" cy="93158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485247B-7960-3A64-ECA5-89F244897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860" y="1517743"/>
            <a:ext cx="10515600" cy="575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브라우저는 받은 데이터를 사용하여 웹페이지를 화면에 표시</a:t>
            </a:r>
            <a:endParaRPr lang="en-US" altLang="ko-KR" sz="20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2DA33DF-DF51-D1FB-1912-12FFCADDA984}"/>
              </a:ext>
            </a:extLst>
          </p:cNvPr>
          <p:cNvSpPr txBox="1">
            <a:spLocks/>
          </p:cNvSpPr>
          <p:nvPr/>
        </p:nvSpPr>
        <p:spPr>
          <a:xfrm>
            <a:off x="120315" y="72189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6.</a:t>
            </a:r>
            <a:r>
              <a:rPr kumimoji="1" lang="ko-KR" altLang="en-US" sz="3000" b="1" dirty="0"/>
              <a:t> 웹 페이지 렌더링</a:t>
            </a:r>
            <a:endParaRPr kumimoji="1" lang="en-US" altLang="ko-KR" sz="3000" b="1" dirty="0"/>
          </a:p>
        </p:txBody>
      </p:sp>
    </p:spTree>
    <p:extLst>
      <p:ext uri="{BB962C8B-B14F-4D97-AF65-F5344CB8AC3E}">
        <p14:creationId xmlns:p14="http://schemas.microsoft.com/office/powerpoint/2010/main" val="1453832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17801-DC7A-12AC-325E-43730C992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5035D1-F8DD-8F73-8802-2DCFEBDEF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18"/>
            <a:ext cx="10515600" cy="445177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URL </a:t>
            </a:r>
            <a:r>
              <a:rPr lang="ko-KR" altLang="en-US" dirty="0">
                <a:effectLst/>
              </a:rPr>
              <a:t>입력</a:t>
            </a:r>
            <a:endParaRPr lang="en-US" altLang="ko-KR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DNS </a:t>
            </a:r>
            <a:r>
              <a:rPr lang="ko-KR" altLang="en-US" dirty="0">
                <a:effectLst/>
              </a:rPr>
              <a:t>조회</a:t>
            </a:r>
            <a:endParaRPr lang="en-US" altLang="ko-KR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effectLst/>
              </a:rPr>
              <a:t> 서버와의 </a:t>
            </a:r>
            <a:r>
              <a:rPr lang="en-US" dirty="0">
                <a:effectLst/>
              </a:rPr>
              <a:t>TCP </a:t>
            </a:r>
            <a:r>
              <a:rPr lang="ko-KR" altLang="en-US" dirty="0">
                <a:effectLst/>
              </a:rPr>
              <a:t>연결</a:t>
            </a: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 웹서버에 </a:t>
            </a:r>
            <a:r>
              <a:rPr lang="en-US" dirty="0">
                <a:effectLst/>
              </a:rPr>
              <a:t>HTTP </a:t>
            </a:r>
            <a:r>
              <a:rPr lang="ko-KR" altLang="en-US" dirty="0">
                <a:effectLst/>
              </a:rPr>
              <a:t>요청</a:t>
            </a:r>
            <a:endParaRPr lang="en-US" altLang="ko-KR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effectLst/>
              </a:rPr>
              <a:t> 서버의 응답과 데이터 전송</a:t>
            </a:r>
            <a:endParaRPr lang="en-US" altLang="ko-KR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effectLst/>
              </a:rPr>
              <a:t> 웹페이지 렌더링</a:t>
            </a:r>
            <a:endParaRPr lang="en-US" altLang="ko-KR" dirty="0">
              <a:effectLst/>
            </a:endParaRPr>
          </a:p>
          <a:p>
            <a:pPr>
              <a:buFont typeface="+mj-lt"/>
              <a:buAutoNum type="arabicPeriod"/>
            </a:pP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D99E90-A0CC-4517-A333-F375338A8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26018E3-E772-8991-6885-9165DD8D2FF5}"/>
              </a:ext>
            </a:extLst>
          </p:cNvPr>
          <p:cNvSpPr txBox="1">
            <a:spLocks/>
          </p:cNvSpPr>
          <p:nvPr/>
        </p:nvSpPr>
        <p:spPr>
          <a:xfrm>
            <a:off x="120315" y="72189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URL</a:t>
            </a:r>
            <a:r>
              <a:rPr kumimoji="1" lang="ko-KR" altLang="en-US" sz="3000" b="1" dirty="0"/>
              <a:t>을 입력하는 일어나는 일 </a:t>
            </a:r>
            <a:r>
              <a:rPr kumimoji="1" lang="en-US" altLang="ko-KR" sz="3000" b="1" dirty="0"/>
              <a:t>6</a:t>
            </a:r>
            <a:r>
              <a:rPr kumimoji="1" lang="ko-KR" altLang="en-US" sz="3000" b="1" dirty="0"/>
              <a:t>단계</a:t>
            </a:r>
            <a:endParaRPr kumimoji="1" lang="en-US" altLang="ko-KR" sz="3000" b="1" dirty="0"/>
          </a:p>
        </p:txBody>
      </p:sp>
    </p:spTree>
    <p:extLst>
      <p:ext uri="{BB962C8B-B14F-4D97-AF65-F5344CB8AC3E}">
        <p14:creationId xmlns:p14="http://schemas.microsoft.com/office/powerpoint/2010/main" val="3369363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C3B11-8FBC-E82F-CE0E-4F5ACC38F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18"/>
            <a:ext cx="10515600" cy="445177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URL </a:t>
            </a:r>
            <a:r>
              <a:rPr lang="ko-KR" altLang="en-US" dirty="0">
                <a:effectLst/>
              </a:rPr>
              <a:t>입력</a:t>
            </a:r>
            <a:endParaRPr lang="en-US" altLang="ko-KR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DNS </a:t>
            </a:r>
            <a:r>
              <a:rPr lang="ko-KR" altLang="en-US" dirty="0">
                <a:effectLst/>
              </a:rPr>
              <a:t>조회</a:t>
            </a:r>
            <a:endParaRPr lang="en-US" altLang="ko-KR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effectLst/>
              </a:rPr>
              <a:t> 서버와의 </a:t>
            </a:r>
            <a:r>
              <a:rPr lang="en-US" dirty="0">
                <a:effectLst/>
              </a:rPr>
              <a:t>TCP </a:t>
            </a:r>
            <a:r>
              <a:rPr lang="ko-KR" altLang="en-US" dirty="0">
                <a:effectLst/>
              </a:rPr>
              <a:t>연결</a:t>
            </a: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 웹서버에 </a:t>
            </a:r>
            <a:r>
              <a:rPr lang="en-US" dirty="0">
                <a:effectLst/>
              </a:rPr>
              <a:t>HTTP </a:t>
            </a:r>
            <a:r>
              <a:rPr lang="ko-KR" altLang="en-US" dirty="0">
                <a:effectLst/>
              </a:rPr>
              <a:t>요청</a:t>
            </a:r>
            <a:endParaRPr lang="en-US" altLang="ko-KR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effectLst/>
              </a:rPr>
              <a:t> 서버의 응답과 데이터 전송</a:t>
            </a:r>
            <a:endParaRPr lang="en-US" altLang="ko-KR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effectLst/>
              </a:rPr>
              <a:t> 웹페이지 렌더링</a:t>
            </a:r>
            <a:endParaRPr lang="en-US" altLang="ko-KR" dirty="0">
              <a:effectLst/>
            </a:endParaRPr>
          </a:p>
          <a:p>
            <a:pPr>
              <a:buFont typeface="+mj-lt"/>
              <a:buAutoNum type="arabicPeriod"/>
            </a:pP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26E84F-2590-D156-1B54-FC0475C8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6F2CEE7-CCF7-12F6-77A6-5C7EF9222FEB}"/>
              </a:ext>
            </a:extLst>
          </p:cNvPr>
          <p:cNvSpPr txBox="1">
            <a:spLocks/>
          </p:cNvSpPr>
          <p:nvPr/>
        </p:nvSpPr>
        <p:spPr>
          <a:xfrm>
            <a:off x="120315" y="72189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URL</a:t>
            </a:r>
            <a:r>
              <a:rPr kumimoji="1" lang="ko-KR" altLang="en-US" sz="3000" b="1" dirty="0"/>
              <a:t>을 입력하는 일어나는 일 </a:t>
            </a:r>
            <a:r>
              <a:rPr kumimoji="1" lang="en-US" altLang="ko-KR" sz="3000" b="1" dirty="0"/>
              <a:t>6</a:t>
            </a:r>
            <a:r>
              <a:rPr kumimoji="1" lang="ko-KR" altLang="en-US" sz="3000" b="1" dirty="0"/>
              <a:t>단계</a:t>
            </a:r>
            <a:endParaRPr kumimoji="1" lang="en-US" altLang="ko-KR" sz="3000" b="1" dirty="0"/>
          </a:p>
        </p:txBody>
      </p:sp>
    </p:spTree>
    <p:extLst>
      <p:ext uri="{BB962C8B-B14F-4D97-AF65-F5344CB8AC3E}">
        <p14:creationId xmlns:p14="http://schemas.microsoft.com/office/powerpoint/2010/main" val="2264006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E1D5-CCF2-485F-9FB3-E3E65F6EC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6D15A3-86CD-100D-54ED-4EEFAF849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750776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62E6E4F-7C14-7B27-5CBB-4466778DEF4A}"/>
              </a:ext>
            </a:extLst>
          </p:cNvPr>
          <p:cNvSpPr txBox="1">
            <a:spLocks/>
          </p:cNvSpPr>
          <p:nvPr/>
        </p:nvSpPr>
        <p:spPr>
          <a:xfrm>
            <a:off x="120315" y="72189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1.</a:t>
            </a:r>
            <a:r>
              <a:rPr kumimoji="1" lang="ko-KR" altLang="en-US" sz="3000" b="1" dirty="0"/>
              <a:t> </a:t>
            </a:r>
            <a:r>
              <a:rPr kumimoji="1" lang="en-US" altLang="ko-KR" sz="3000" b="1" dirty="0"/>
              <a:t>URL </a:t>
            </a:r>
            <a:r>
              <a:rPr kumimoji="1" lang="ko-KR" altLang="en-US" sz="3000" b="1" dirty="0"/>
              <a:t>입력</a:t>
            </a:r>
            <a:endParaRPr kumimoji="1" lang="en-US" altLang="ko-KR" sz="3000" b="1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FA596B3-1F59-1C8E-CD7F-32580C84D6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719"/>
          <a:stretch/>
        </p:blipFill>
        <p:spPr>
          <a:xfrm>
            <a:off x="810986" y="1917075"/>
            <a:ext cx="7772400" cy="1998436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10DB3D5-00D0-2E87-E8D8-19FC29157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860" y="1517743"/>
            <a:ext cx="10515600" cy="575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effectLst/>
                <a:hlinkClick r:id="rId5"/>
              </a:rPr>
              <a:t>https://scalar-hongik.github.io/hompage/index.html</a:t>
            </a:r>
            <a:r>
              <a:rPr lang="ko-KR" altLang="en-US" sz="2000" dirty="0"/>
              <a:t>을 입력 </a:t>
            </a:r>
            <a:endParaRPr lang="en-US" altLang="ko-KR" sz="2000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3D4E3A4-B516-7B98-0A11-FBB7784BFAB2}"/>
              </a:ext>
            </a:extLst>
          </p:cNvPr>
          <p:cNvSpPr txBox="1">
            <a:spLocks/>
          </p:cNvSpPr>
          <p:nvPr/>
        </p:nvSpPr>
        <p:spPr>
          <a:xfrm>
            <a:off x="838199" y="4292899"/>
            <a:ext cx="8690811" cy="1998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https://</a:t>
            </a:r>
            <a:r>
              <a:rPr lang="ko-KR" altLang="en-US" sz="20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 보안 프로토콜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TLS</a:t>
            </a:r>
            <a:r>
              <a:rPr lang="en-US" altLang="ko-KR" sz="1400" dirty="0"/>
              <a:t>(T</a:t>
            </a:r>
            <a:r>
              <a:rPr lang="en-US" sz="1400" dirty="0"/>
              <a:t>ransfer Layer Secure)</a:t>
            </a:r>
            <a:r>
              <a:rPr lang="ko-KR" altLang="en-US" sz="1400" dirty="0"/>
              <a:t>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marL="0" indent="0">
              <a:buNone/>
            </a:pPr>
            <a:r>
              <a:rPr lang="en-US" sz="2000" dirty="0"/>
              <a:t>scalar-</a:t>
            </a:r>
            <a:r>
              <a:rPr lang="en-US" sz="2000" dirty="0" err="1"/>
              <a:t>hongik.github.io</a:t>
            </a:r>
            <a:r>
              <a:rPr lang="ko-KR" altLang="en-US" sz="2000" dirty="0"/>
              <a:t> </a:t>
            </a:r>
            <a:r>
              <a:rPr lang="en-US" altLang="ko-KR" sz="2000" dirty="0"/>
              <a:t>–</a:t>
            </a:r>
            <a:r>
              <a:rPr lang="ko-KR" altLang="en-US" sz="2000" dirty="0"/>
              <a:t> 도메인 이름</a:t>
            </a:r>
            <a:endParaRPr lang="en-US" sz="2000" dirty="0"/>
          </a:p>
          <a:p>
            <a:pPr marL="0" indent="0">
              <a:buNone/>
            </a:pPr>
            <a:r>
              <a:rPr lang="en-US" altLang="ko-KR" sz="2000" dirty="0"/>
              <a:t>/</a:t>
            </a:r>
            <a:r>
              <a:rPr lang="en-US" sz="2000" dirty="0"/>
              <a:t>hompage/</a:t>
            </a:r>
            <a:r>
              <a:rPr lang="en-US" sz="2000" dirty="0" err="1"/>
              <a:t>index.html</a:t>
            </a:r>
            <a:r>
              <a:rPr lang="ko-KR" altLang="en-US" sz="2000" dirty="0"/>
              <a:t> </a:t>
            </a:r>
            <a:r>
              <a:rPr lang="en-US" altLang="ko-KR" sz="2000" dirty="0"/>
              <a:t>–</a:t>
            </a:r>
            <a:r>
              <a:rPr lang="ko-KR" altLang="en-US" sz="2000" dirty="0"/>
              <a:t> 해당 웹사이트 내의 특정 페이지</a:t>
            </a: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087989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D6402-BF06-F767-A7B5-0BFD93AE4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A4261DE-2890-2D76-5686-F04C40C80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750776"/>
            <a:ext cx="925285" cy="93158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4681BC8-9179-C690-BE1A-A853B07B7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859" y="1517742"/>
            <a:ext cx="11053583" cy="4233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/>
              <a:t>브러우저가</a:t>
            </a:r>
            <a:r>
              <a:rPr lang="ko-KR" altLang="en-US" sz="2000" dirty="0"/>
              <a:t> 연결할 서버의 </a:t>
            </a:r>
            <a:r>
              <a:rPr lang="en-US" altLang="ko-KR" sz="2000" dirty="0"/>
              <a:t>IP </a:t>
            </a:r>
            <a:r>
              <a:rPr lang="ko-KR" altLang="en-US" sz="2000" dirty="0"/>
              <a:t>주소를 찾기 위해 </a:t>
            </a:r>
            <a:r>
              <a:rPr lang="en-US" altLang="ko-KR" sz="2000" dirty="0"/>
              <a:t>DNS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조회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DNS (Domain Name System)</a:t>
            </a:r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/>
              <a:t> 도메인 이름과 </a:t>
            </a:r>
            <a:r>
              <a:rPr lang="en-US" altLang="ko-KR" sz="2000" dirty="0"/>
              <a:t>IP </a:t>
            </a:r>
            <a:r>
              <a:rPr lang="ko-KR" altLang="en-US" sz="2000" dirty="0"/>
              <a:t>주소를 연결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{</a:t>
            </a:r>
            <a:r>
              <a:rPr lang="ko-KR" altLang="en-US" sz="2000" dirty="0" err="1"/>
              <a:t>김다연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010-4526-0000}</a:t>
            </a:r>
          </a:p>
          <a:p>
            <a:pPr marL="0" indent="0">
              <a:buNone/>
            </a:pPr>
            <a:r>
              <a:rPr lang="en-US" altLang="ko-KR" sz="2000" dirty="0"/>
              <a:t>{</a:t>
            </a:r>
            <a:r>
              <a:rPr lang="ko-KR" altLang="en-US" sz="2000" dirty="0"/>
              <a:t>도메인 이름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IP </a:t>
            </a:r>
            <a:r>
              <a:rPr lang="ko-KR" altLang="en-US" sz="2000" dirty="0"/>
              <a:t>주소</a:t>
            </a:r>
            <a:r>
              <a:rPr lang="en-US" altLang="ko-KR" sz="2000" dirty="0"/>
              <a:t>}</a:t>
            </a:r>
          </a:p>
          <a:p>
            <a:pPr marL="0" indent="0">
              <a:buNone/>
            </a:pPr>
            <a:r>
              <a:rPr lang="en-US" altLang="ko-KR" sz="2000" dirty="0"/>
              <a:t>{scalar-</a:t>
            </a:r>
            <a:r>
              <a:rPr lang="en-US" altLang="ko-KR" sz="2000" dirty="0" err="1"/>
              <a:t>hongik.github.io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185.199.111.15}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65EDB-C510-56F7-6FAB-E4897528A823}"/>
              </a:ext>
            </a:extLst>
          </p:cNvPr>
          <p:cNvSpPr txBox="1">
            <a:spLocks/>
          </p:cNvSpPr>
          <p:nvPr/>
        </p:nvSpPr>
        <p:spPr>
          <a:xfrm>
            <a:off x="120315" y="72189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2.</a:t>
            </a:r>
            <a:r>
              <a:rPr kumimoji="1" lang="ko-KR" altLang="en-US" sz="3000" b="1" dirty="0"/>
              <a:t> </a:t>
            </a:r>
            <a:r>
              <a:rPr kumimoji="1" lang="en-US" altLang="ko-KR" sz="3000" b="1" dirty="0"/>
              <a:t>DNS </a:t>
            </a:r>
            <a:r>
              <a:rPr kumimoji="1" lang="ko-KR" altLang="en-US" sz="3000" b="1" dirty="0"/>
              <a:t>조회</a:t>
            </a:r>
            <a:endParaRPr kumimoji="1" lang="en-US" altLang="ko-KR" sz="3000" b="1" dirty="0"/>
          </a:p>
        </p:txBody>
      </p:sp>
    </p:spTree>
    <p:extLst>
      <p:ext uri="{BB962C8B-B14F-4D97-AF65-F5344CB8AC3E}">
        <p14:creationId xmlns:p14="http://schemas.microsoft.com/office/powerpoint/2010/main" val="1515414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751E0-396E-2C57-A43F-0DA4C0F2F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45467EC-26FB-E6E9-CF24-B438B5A4B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750776"/>
            <a:ext cx="925285" cy="93158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76407D4-5715-6F03-2A27-B1B9D9ABD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860" y="1517743"/>
            <a:ext cx="10515600" cy="575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/>
              <a:t>브러우저가</a:t>
            </a:r>
            <a:r>
              <a:rPr lang="ko-KR" altLang="en-US" sz="2000" dirty="0"/>
              <a:t> 연결할 서버의 </a:t>
            </a:r>
            <a:r>
              <a:rPr lang="en-US" altLang="ko-KR" sz="2000" dirty="0"/>
              <a:t>IP </a:t>
            </a:r>
            <a:r>
              <a:rPr lang="ko-KR" altLang="en-US" sz="2000" dirty="0"/>
              <a:t>주소를 찾기 위해 </a:t>
            </a:r>
            <a:r>
              <a:rPr lang="en-US" altLang="ko-KR" sz="2000" dirty="0"/>
              <a:t>DNS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조회</a:t>
            </a:r>
            <a:endParaRPr lang="en-US" altLang="ko-KR" sz="2000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A0559AC-A14D-E849-0156-A3B9EBBBE300}"/>
              </a:ext>
            </a:extLst>
          </p:cNvPr>
          <p:cNvSpPr txBox="1">
            <a:spLocks/>
          </p:cNvSpPr>
          <p:nvPr/>
        </p:nvSpPr>
        <p:spPr>
          <a:xfrm>
            <a:off x="838199" y="4461340"/>
            <a:ext cx="8690811" cy="1998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scalar-</a:t>
            </a:r>
            <a:r>
              <a:rPr lang="en-US" altLang="ko-KR" sz="2000" dirty="0" err="1"/>
              <a:t>hongik.github.io</a:t>
            </a:r>
            <a:r>
              <a:rPr lang="ko-KR" altLang="en-US" sz="2000" dirty="0"/>
              <a:t>의 </a:t>
            </a:r>
            <a:r>
              <a:rPr lang="en-US" altLang="ko-KR" sz="2000" dirty="0"/>
              <a:t>IP </a:t>
            </a:r>
            <a:r>
              <a:rPr lang="ko-KR" altLang="en-US" sz="2000" dirty="0"/>
              <a:t>주소는 </a:t>
            </a:r>
            <a:r>
              <a:rPr lang="en-US" altLang="ko-KR" sz="2000" dirty="0"/>
              <a:t>185.199.111.15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https://185.199.111.15 == https://scalar-</a:t>
            </a:r>
            <a:r>
              <a:rPr lang="en-US" altLang="ko-KR" sz="2000" dirty="0" err="1"/>
              <a:t>hongik.github.io</a:t>
            </a: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7A2594-F904-864B-0718-3180A3400918}"/>
              </a:ext>
            </a:extLst>
          </p:cNvPr>
          <p:cNvSpPr txBox="1">
            <a:spLocks/>
          </p:cNvSpPr>
          <p:nvPr/>
        </p:nvSpPr>
        <p:spPr>
          <a:xfrm>
            <a:off x="120315" y="72189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2.</a:t>
            </a:r>
            <a:r>
              <a:rPr kumimoji="1" lang="ko-KR" altLang="en-US" sz="3000" b="1" dirty="0"/>
              <a:t> </a:t>
            </a:r>
            <a:r>
              <a:rPr kumimoji="1" lang="en-US" altLang="ko-KR" sz="3000" b="1" dirty="0"/>
              <a:t>DNS </a:t>
            </a:r>
            <a:r>
              <a:rPr kumimoji="1" lang="ko-KR" altLang="en-US" sz="3000" b="1" dirty="0"/>
              <a:t>조회</a:t>
            </a:r>
            <a:endParaRPr kumimoji="1" lang="en-US" altLang="ko-KR" sz="3000" b="1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F7A38CF-FA05-1644-36BB-217124F1C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905299"/>
            <a:ext cx="71882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77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6261C-7D6E-2A21-71B3-0D479A1A0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8827A2-C398-2670-B660-5C226B338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905299"/>
            <a:ext cx="7772400" cy="365521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D274EAC-BC0B-C560-988A-D2A07E685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750776"/>
            <a:ext cx="925285" cy="93158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33F3DD4-D517-C0B1-8389-FCDD0E79F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860" y="1517743"/>
            <a:ext cx="10515600" cy="575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/>
              <a:t>브러우저가</a:t>
            </a:r>
            <a:r>
              <a:rPr lang="ko-KR" altLang="en-US" sz="2000" dirty="0"/>
              <a:t> 연결할 서버의 </a:t>
            </a:r>
            <a:r>
              <a:rPr lang="en-US" altLang="ko-KR" sz="2000" dirty="0"/>
              <a:t>IP </a:t>
            </a:r>
            <a:r>
              <a:rPr lang="ko-KR" altLang="en-US" sz="2000" dirty="0"/>
              <a:t>주소를 찾기 위해 </a:t>
            </a:r>
            <a:r>
              <a:rPr lang="en-US" altLang="ko-KR" sz="2000" dirty="0"/>
              <a:t>DNS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조회</a:t>
            </a:r>
            <a:endParaRPr lang="en-US" altLang="ko-KR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F3BC99-52CF-E492-90AB-73A3C89F463F}"/>
              </a:ext>
            </a:extLst>
          </p:cNvPr>
          <p:cNvSpPr txBox="1">
            <a:spLocks/>
          </p:cNvSpPr>
          <p:nvPr/>
        </p:nvSpPr>
        <p:spPr>
          <a:xfrm>
            <a:off x="120315" y="72189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2.</a:t>
            </a:r>
            <a:r>
              <a:rPr kumimoji="1" lang="ko-KR" altLang="en-US" sz="3000" b="1" dirty="0"/>
              <a:t> </a:t>
            </a:r>
            <a:r>
              <a:rPr kumimoji="1" lang="en-US" altLang="ko-KR" sz="3000" b="1" dirty="0"/>
              <a:t>DNS </a:t>
            </a:r>
            <a:r>
              <a:rPr kumimoji="1" lang="ko-KR" altLang="en-US" sz="3000" b="1" dirty="0"/>
              <a:t>조회</a:t>
            </a:r>
            <a:endParaRPr kumimoji="1" lang="en-US" altLang="ko-KR" sz="3000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5E6E784-F198-8013-FC8A-0011F782BDE7}"/>
              </a:ext>
            </a:extLst>
          </p:cNvPr>
          <p:cNvSpPr txBox="1">
            <a:spLocks/>
          </p:cNvSpPr>
          <p:nvPr/>
        </p:nvSpPr>
        <p:spPr>
          <a:xfrm>
            <a:off x="838199" y="5683138"/>
            <a:ext cx="8690811" cy="1998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* </a:t>
            </a:r>
            <a:r>
              <a:rPr lang="en-US" altLang="ko-KR" sz="2000" dirty="0"/>
              <a:t>GitHub Pages</a:t>
            </a:r>
            <a:r>
              <a:rPr lang="ko-KR" altLang="en-US" sz="2000" dirty="0"/>
              <a:t>는 직접 </a:t>
            </a:r>
            <a:r>
              <a:rPr lang="en-US" altLang="ko-KR" sz="2000" dirty="0"/>
              <a:t>IP </a:t>
            </a:r>
            <a:r>
              <a:rPr lang="ko-KR" altLang="en-US" sz="2000" dirty="0"/>
              <a:t>주소를 통한 접근은 지원 </a:t>
            </a:r>
            <a:r>
              <a:rPr lang="en-US" altLang="ko-KR" sz="20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35634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3BDE3-9033-A368-7EA2-3D238EB33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10B78B4-1AA2-9293-7095-00E370C76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750776"/>
            <a:ext cx="925285" cy="93158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853E77A-4A43-4326-8F8B-4E13B9B62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860" y="1517743"/>
            <a:ext cx="10429396" cy="45782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000" dirty="0"/>
              <a:t>브라우저가 해당 서버와 </a:t>
            </a:r>
            <a:r>
              <a:rPr lang="en-US" altLang="ko-KR" sz="2000" dirty="0"/>
              <a:t>TCP </a:t>
            </a:r>
            <a:r>
              <a:rPr lang="ko-KR" altLang="en-US" sz="2000" dirty="0"/>
              <a:t>연결을 시작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IP (Internet Protocol)</a:t>
            </a:r>
          </a:p>
          <a:p>
            <a:pPr marL="0" indent="0">
              <a:buNone/>
            </a:pPr>
            <a:r>
              <a:rPr lang="en-US" altLang="ko-KR" sz="2000" dirty="0"/>
              <a:t>HTTP </a:t>
            </a:r>
            <a:r>
              <a:rPr lang="ko-KR" altLang="en-US" sz="2000" dirty="0"/>
              <a:t>요청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en-US" altLang="ko-KR" sz="2000" dirty="0"/>
              <a:t>TCP</a:t>
            </a:r>
            <a:r>
              <a:rPr lang="ko-KR" altLang="en-US" sz="2000" dirty="0"/>
              <a:t> </a:t>
            </a:r>
            <a:r>
              <a:rPr lang="en-US" altLang="ko-KR" sz="2000" dirty="0"/>
              <a:t>(Transmission Control Protocol) 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410355-FB07-4AB6-F873-821BDDF12FA0}"/>
              </a:ext>
            </a:extLst>
          </p:cNvPr>
          <p:cNvSpPr txBox="1">
            <a:spLocks/>
          </p:cNvSpPr>
          <p:nvPr/>
        </p:nvSpPr>
        <p:spPr>
          <a:xfrm>
            <a:off x="120315" y="72189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3.</a:t>
            </a:r>
            <a:r>
              <a:rPr kumimoji="1" lang="ko-KR" altLang="en-US" sz="3000" b="1" dirty="0"/>
              <a:t> 서버와의 </a:t>
            </a:r>
            <a:r>
              <a:rPr kumimoji="1" lang="en-US" altLang="ko-KR" sz="3000" b="1" dirty="0"/>
              <a:t>TCP </a:t>
            </a:r>
            <a:r>
              <a:rPr kumimoji="1" lang="ko-KR" altLang="en-US" sz="3000" b="1" dirty="0"/>
              <a:t>연결</a:t>
            </a:r>
            <a:endParaRPr kumimoji="1" lang="en-US" altLang="ko-KR" sz="3000" b="1" dirty="0"/>
          </a:p>
        </p:txBody>
      </p:sp>
    </p:spTree>
    <p:extLst>
      <p:ext uri="{BB962C8B-B14F-4D97-AF65-F5344CB8AC3E}">
        <p14:creationId xmlns:p14="http://schemas.microsoft.com/office/powerpoint/2010/main" val="392991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4A157-B8A7-2244-838D-5BAE7EBAC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A34BB4-BCD3-0A75-1694-CFAD1BC34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905299"/>
            <a:ext cx="5983017" cy="384547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BE4CE68-73AB-0BBE-302D-908B27990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750776"/>
            <a:ext cx="925285" cy="93158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8068BD5-0357-27F7-DEEE-58A0EF843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860" y="1517743"/>
            <a:ext cx="10515600" cy="575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HTTPS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쓸 경우 주고받는 데이터의 암호화를 위한 </a:t>
            </a:r>
            <a:r>
              <a:rPr lang="en-US" altLang="ko-KR" sz="2000" dirty="0"/>
              <a:t>TLS Handshake</a:t>
            </a:r>
            <a:r>
              <a:rPr lang="ko-KR" altLang="en-US" sz="2000" dirty="0"/>
              <a:t> 과정을 수행</a:t>
            </a:r>
            <a:endParaRPr lang="en-US" altLang="ko-KR" sz="20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41683BD-5A04-85F2-1611-B8E30F6ECF42}"/>
              </a:ext>
            </a:extLst>
          </p:cNvPr>
          <p:cNvSpPr txBox="1">
            <a:spLocks/>
          </p:cNvSpPr>
          <p:nvPr/>
        </p:nvSpPr>
        <p:spPr>
          <a:xfrm>
            <a:off x="120315" y="72189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3.</a:t>
            </a:r>
            <a:r>
              <a:rPr kumimoji="1" lang="ko-KR" altLang="en-US" sz="3000" b="1" dirty="0"/>
              <a:t> 서버와의 </a:t>
            </a:r>
            <a:r>
              <a:rPr kumimoji="1" lang="en-US" altLang="ko-KR" sz="3000" b="1" dirty="0"/>
              <a:t>TCP </a:t>
            </a:r>
            <a:r>
              <a:rPr kumimoji="1" lang="ko-KR" altLang="en-US" sz="3000" b="1" dirty="0"/>
              <a:t>연결</a:t>
            </a:r>
            <a:endParaRPr kumimoji="1" lang="en-US" altLang="ko-KR" sz="3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99E4A9-DECC-1193-384D-1F9A800D8C52}"/>
              </a:ext>
            </a:extLst>
          </p:cNvPr>
          <p:cNvSpPr txBox="1">
            <a:spLocks/>
          </p:cNvSpPr>
          <p:nvPr/>
        </p:nvSpPr>
        <p:spPr>
          <a:xfrm>
            <a:off x="6900158" y="2434247"/>
            <a:ext cx="5180740" cy="4660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/>
              <a:t>1. </a:t>
            </a:r>
            <a:r>
              <a:rPr lang="ko-KR" altLang="en-US" sz="2000" dirty="0"/>
              <a:t>클라이언트는 서버에 </a:t>
            </a:r>
            <a:r>
              <a:rPr lang="en-US" altLang="ko-KR" sz="2000" dirty="0"/>
              <a:t>SYN </a:t>
            </a:r>
            <a:r>
              <a:rPr lang="ko-KR" altLang="en-US" sz="2000" dirty="0"/>
              <a:t>패킷을 보내 새 연결이 가능한지 여부를 묻는다</a:t>
            </a:r>
            <a:r>
              <a:rPr lang="en-US" altLang="ko-KR" sz="20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/>
              <a:t>2. </a:t>
            </a:r>
            <a:r>
              <a:rPr lang="ko-KR" altLang="en-US" sz="2000" dirty="0"/>
              <a:t>서버에 새 연결을 수락할 수 있는 열린 포트가 있는 경우</a:t>
            </a:r>
            <a:r>
              <a:rPr lang="en-US" altLang="ko-KR" sz="2000" dirty="0"/>
              <a:t>,  SYN/ACK </a:t>
            </a:r>
            <a:r>
              <a:rPr lang="ko-KR" altLang="en-US" sz="2000" dirty="0"/>
              <a:t>패킷으로 응답한다</a:t>
            </a:r>
            <a:r>
              <a:rPr lang="en-US" altLang="ko-KR" sz="20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/>
              <a:t>3. </a:t>
            </a:r>
            <a:r>
              <a:rPr lang="ko-KR" altLang="en-US" sz="2000" dirty="0"/>
              <a:t>클라이언트는 서버로부터 </a:t>
            </a:r>
            <a:r>
              <a:rPr lang="en-US" altLang="ko-KR" sz="2000" dirty="0"/>
              <a:t>SYN/ACK </a:t>
            </a:r>
            <a:r>
              <a:rPr lang="ko-KR" altLang="en-US" sz="2000" dirty="0"/>
              <a:t>패킷을 수신하고 </a:t>
            </a:r>
            <a:r>
              <a:rPr lang="en-US" altLang="ko-KR" sz="2000" dirty="0"/>
              <a:t>ACK </a:t>
            </a:r>
            <a:r>
              <a:rPr lang="ko-KR" altLang="en-US" sz="2000" dirty="0"/>
              <a:t>패킷을 전송하여 승인한다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441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D8F39-CB6E-71B4-2BEC-394688DFB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B785F8F-5129-EEE2-7314-2BBF3A231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750776"/>
            <a:ext cx="925285" cy="93158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03D7C08-8EB3-6A54-583C-785A85F5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860" y="1517743"/>
            <a:ext cx="10515600" cy="575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브라우저가 웹서버에 </a:t>
            </a:r>
            <a:r>
              <a:rPr lang="en-US" altLang="ko-KR" sz="2000" dirty="0"/>
              <a:t>HTTP </a:t>
            </a:r>
            <a:r>
              <a:rPr lang="ko-KR" altLang="en-US" sz="2000" dirty="0"/>
              <a:t>요청을 보냄</a:t>
            </a:r>
            <a:endParaRPr lang="en-US" altLang="ko-KR" sz="20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89149C4-8E8D-ADBC-4B56-CB861F90E8BC}"/>
              </a:ext>
            </a:extLst>
          </p:cNvPr>
          <p:cNvSpPr txBox="1">
            <a:spLocks/>
          </p:cNvSpPr>
          <p:nvPr/>
        </p:nvSpPr>
        <p:spPr>
          <a:xfrm>
            <a:off x="120315" y="72189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4.</a:t>
            </a:r>
            <a:r>
              <a:rPr kumimoji="1" lang="ko-KR" altLang="en-US" sz="3000" b="1" dirty="0"/>
              <a:t> </a:t>
            </a:r>
            <a:r>
              <a:rPr kumimoji="1" lang="en-US" altLang="ko-KR" sz="3000" b="1" dirty="0"/>
              <a:t>HTTP </a:t>
            </a:r>
            <a:r>
              <a:rPr kumimoji="1" lang="ko-KR" altLang="en-US" sz="3000" b="1" dirty="0"/>
              <a:t>요청</a:t>
            </a:r>
            <a:endParaRPr kumimoji="1" lang="en-US" altLang="ko-KR" sz="3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99001-72ED-8A6D-2016-0E6CE0C82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905298"/>
            <a:ext cx="9935164" cy="18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99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4227</TotalTime>
  <Words>433</Words>
  <Application>Microsoft Macintosh PowerPoint</Application>
  <PresentationFormat>Widescreen</PresentationFormat>
  <Paragraphs>84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브라우저에 URL을 입력하면 일어나는 일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Scalar Lab 세미나</dc:title>
  <dc:creator>여인국</dc:creator>
  <cp:lastModifiedBy>김다연</cp:lastModifiedBy>
  <cp:revision>252</cp:revision>
  <dcterms:created xsi:type="dcterms:W3CDTF">2023-12-28T02:06:26Z</dcterms:created>
  <dcterms:modified xsi:type="dcterms:W3CDTF">2024-01-29T05:48:53Z</dcterms:modified>
</cp:coreProperties>
</file>